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564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6172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330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9336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616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27137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781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781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909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2375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4439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217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498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004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4596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7981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7428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AA8251E-FDFB-49F0-9044-6913A951B10A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F883B2B-1DCE-4242-B463-9DE9C95739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6595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5411F88-A22B-3D92-3D2F-690BCB1DC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-403122"/>
            <a:ext cx="9601196" cy="2507225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VIDEO PPT</a:t>
            </a:r>
          </a:p>
        </p:txBody>
      </p:sp>
      <p:pic>
        <p:nvPicPr>
          <p:cNvPr id="11" name="WhatsApp Video 2025-04-04 at 09.36.10_b2423b73 (1)">
            <a:hlinkClick r:id="" action="ppaction://media"/>
            <a:extLst>
              <a:ext uri="{FF2B5EF4-FFF2-40B4-BE49-F238E27FC236}">
                <a16:creationId xmlns:a16="http://schemas.microsoft.com/office/drawing/2014/main" id="{16DF7037-6444-4423-EB34-5CE58DB65A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6925" y="1209368"/>
            <a:ext cx="10588830" cy="4967595"/>
          </a:xfrm>
        </p:spPr>
      </p:pic>
    </p:spTree>
    <p:extLst>
      <p:ext uri="{BB962C8B-B14F-4D97-AF65-F5344CB8AC3E}">
        <p14:creationId xmlns:p14="http://schemas.microsoft.com/office/powerpoint/2010/main" val="1458918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27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</TotalTime>
  <Words>3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Garamond</vt:lpstr>
      <vt:lpstr>Times New Roman</vt:lpstr>
      <vt:lpstr>Organic</vt:lpstr>
      <vt:lpstr>DEMO VIDEO PPT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Amulya K R</dc:creator>
  <cp:lastModifiedBy>Amulya K R</cp:lastModifiedBy>
  <cp:revision>2</cp:revision>
  <dcterms:created xsi:type="dcterms:W3CDTF">2025-04-04T06:10:04Z</dcterms:created>
  <dcterms:modified xsi:type="dcterms:W3CDTF">2025-04-04T06:12:14Z</dcterms:modified>
</cp:coreProperties>
</file>

<file path=docProps/thumbnail.jpeg>
</file>